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media/audio1.bin" ContentType="audio/unknown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1" r:id="rId4"/>
  </p:sldMasterIdLst>
  <p:notesMasterIdLst>
    <p:notesMasterId r:id="rId58"/>
  </p:notesMasterIdLst>
  <p:handoutMasterIdLst>
    <p:handoutMasterId r:id="rId59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278" r:id="rId56"/>
    <p:sldId id="279" r:id="rId57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6833" autoAdjust="0"/>
    <p:restoredTop sz="86308" autoAdjust="0"/>
  </p:normalViewPr>
  <p:slideViewPr>
    <p:cSldViewPr>
      <p:cViewPr>
        <p:scale>
          <a:sx n="100" d="100"/>
          <a:sy n="100" d="100"/>
        </p:scale>
        <p:origin x="-536" y="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7" y="-77"/>
      </p:cViewPr>
      <p:guideLst>
        <p:guide orient="horz" pos="2932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E9E1D3D-EB2D-4CDF-8549-E8D845DD9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9787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9600"/>
            <a:ext cx="5146675" cy="4187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A374EA-185D-4792-9764-7EB0BB302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DDF29-753E-4DD2-960E-5E0651D7808F}" type="slidenum">
              <a:rPr lang="en-US"/>
              <a:pPr/>
              <a:t>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60D713-9937-4C8A-9938-A97EF1EA4769}" type="slidenum">
              <a:rPr lang="en-US"/>
              <a:pPr/>
              <a:t>41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20825"/>
            <a:ext cx="10179050" cy="5337175"/>
            <a:chOff x="-652" y="958"/>
            <a:chExt cx="6412" cy="3362"/>
          </a:xfrm>
        </p:grpSpPr>
        <p:sp>
          <p:nvSpPr>
            <p:cNvPr id="5" name="Freeform 3"/>
            <p:cNvSpPr>
              <a:spLocks/>
            </p:cNvSpPr>
            <p:nvPr/>
          </p:nvSpPr>
          <p:spPr bwMode="invGray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ltGray">
            <a:xfrm>
              <a:off x="-652" y="958"/>
              <a:ext cx="4237" cy="3362"/>
            </a:xfrm>
            <a:custGeom>
              <a:avLst/>
              <a:gdLst>
                <a:gd name="G0" fmla="+- 0 0 0"/>
                <a:gd name="G1" fmla="+- 21360 0 0"/>
                <a:gd name="G2" fmla="+- 21600 0 0"/>
                <a:gd name="T0" fmla="*/ 3211 w 21600"/>
                <a:gd name="T1" fmla="*/ 0 h 21360"/>
                <a:gd name="T2" fmla="*/ 21600 w 21600"/>
                <a:gd name="T3" fmla="*/ 21360 h 21360"/>
                <a:gd name="T4" fmla="*/ 0 w 21600"/>
                <a:gd name="T5" fmla="*/ 21360 h 2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60" fill="none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</a:path>
                <a:path w="21600" h="21360" stroke="0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  <a:lnTo>
                    <a:pt x="0" y="2136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562600"/>
            <a:ext cx="990600" cy="838200"/>
          </a:xfrm>
          <a:prstGeom prst="actionButtonHome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F5D80F-00A2-458C-891A-5801A9431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8C4EF-786C-41E9-8163-DBC98D8C5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5FD33-D4A4-4749-9D30-E99D891B4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1E00-1516-4527-9A1E-14DE8C062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04E36-3BA8-4C56-8A43-B303862AB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25D0-7E99-45E5-A118-D7CAB4862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86705-CACE-4EBF-983D-5584B71F7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B9C8-C355-402F-BD9A-D4478EB35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25B0-574F-4AC1-B4A7-9E3F91085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7355E-3CE4-4CBA-ADC7-50DD0C63F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8D88-5712-488A-B7AE-DB09D96FC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ltGray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88" name="Arc 4"/>
            <p:cNvSpPr>
              <a:spLocks/>
            </p:cNvSpPr>
            <p:nvPr/>
          </p:nvSpPr>
          <p:spPr bwMode="ltGray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7E3688-6BAF-4E65-93AB-C24369357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l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l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" Target="slide14.xml"/><Relationship Id="rId20" Type="http://schemas.openxmlformats.org/officeDocument/2006/relationships/slide" Target="slide34.xml"/><Relationship Id="rId21" Type="http://schemas.openxmlformats.org/officeDocument/2006/relationships/slide" Target="slide36.xml"/><Relationship Id="rId22" Type="http://schemas.openxmlformats.org/officeDocument/2006/relationships/slide" Target="slide38.xml"/><Relationship Id="rId10" Type="http://schemas.openxmlformats.org/officeDocument/2006/relationships/slide" Target="slide16.xml"/><Relationship Id="rId11" Type="http://schemas.openxmlformats.org/officeDocument/2006/relationships/slide" Target="slide18.xml"/><Relationship Id="rId12" Type="http://schemas.openxmlformats.org/officeDocument/2006/relationships/slide" Target="slide20.xml"/><Relationship Id="rId13" Type="http://schemas.openxmlformats.org/officeDocument/2006/relationships/slide" Target="slide52.xml"/><Relationship Id="rId14" Type="http://schemas.openxmlformats.org/officeDocument/2006/relationships/slide" Target="slide22.xml"/><Relationship Id="rId15" Type="http://schemas.openxmlformats.org/officeDocument/2006/relationships/slide" Target="slide24.xml"/><Relationship Id="rId16" Type="http://schemas.openxmlformats.org/officeDocument/2006/relationships/slide" Target="slide26.xml"/><Relationship Id="rId17" Type="http://schemas.openxmlformats.org/officeDocument/2006/relationships/slide" Target="slide28.xml"/><Relationship Id="rId18" Type="http://schemas.openxmlformats.org/officeDocument/2006/relationships/slide" Target="slide30.xml"/><Relationship Id="rId19" Type="http://schemas.openxmlformats.org/officeDocument/2006/relationships/slide" Target="slide3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Relationship Id="rId4" Type="http://schemas.openxmlformats.org/officeDocument/2006/relationships/slide" Target="slide4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10.xml"/><Relationship Id="rId8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8000" dirty="0" smtClean="0">
                <a:solidFill>
                  <a:schemeClr val="accent2"/>
                </a:solidFill>
              </a:rPr>
              <a:t>Jeopardy</a:t>
            </a:r>
            <a:endParaRPr lang="en-US" sz="8000" dirty="0" smtClean="0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09600" y="1905000"/>
            <a:ext cx="7467600" cy="463550"/>
            <a:chOff x="432" y="1200"/>
            <a:chExt cx="4704" cy="292"/>
          </a:xfrm>
        </p:grpSpPr>
        <p:sp>
          <p:nvSpPr>
            <p:cNvPr id="3107" name="Text Box 15"/>
            <p:cNvSpPr txBox="1">
              <a:spLocks noChangeArrowheads="1"/>
            </p:cNvSpPr>
            <p:nvPr/>
          </p:nvSpPr>
          <p:spPr bwMode="auto">
            <a:xfrm>
              <a:off x="432" y="1200"/>
              <a:ext cx="4704" cy="2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8" name="Line 18"/>
            <p:cNvSpPr>
              <a:spLocks noChangeShapeType="1"/>
            </p:cNvSpPr>
            <p:nvPr/>
          </p:nvSpPr>
          <p:spPr bwMode="auto">
            <a:xfrm>
              <a:off x="230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Line 19"/>
            <p:cNvSpPr>
              <a:spLocks noChangeShapeType="1"/>
            </p:cNvSpPr>
            <p:nvPr/>
          </p:nvSpPr>
          <p:spPr bwMode="auto">
            <a:xfrm>
              <a:off x="1392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20"/>
            <p:cNvSpPr>
              <a:spLocks noChangeShapeType="1"/>
            </p:cNvSpPr>
            <p:nvPr/>
          </p:nvSpPr>
          <p:spPr bwMode="auto">
            <a:xfrm>
              <a:off x="326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21"/>
            <p:cNvSpPr>
              <a:spLocks noChangeShapeType="1"/>
            </p:cNvSpPr>
            <p:nvPr/>
          </p:nvSpPr>
          <p:spPr bwMode="auto">
            <a:xfrm>
              <a:off x="422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09600" y="1905000"/>
            <a:ext cx="114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209800" y="1905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657600" y="1905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105400" y="1905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80" name="Text Box 28"/>
          <p:cNvSpPr txBox="1">
            <a:spLocks noChangeArrowheads="1"/>
          </p:cNvSpPr>
          <p:nvPr/>
        </p:nvSpPr>
        <p:spPr bwMode="auto">
          <a:xfrm>
            <a:off x="685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Q$100</a:t>
            </a:r>
          </a:p>
        </p:txBody>
      </p:sp>
      <p:sp>
        <p:nvSpPr>
          <p:cNvPr id="3081" name="Text Box 29"/>
          <p:cNvSpPr txBox="1">
            <a:spLocks noChangeArrowheads="1"/>
          </p:cNvSpPr>
          <p:nvPr/>
        </p:nvSpPr>
        <p:spPr bwMode="auto">
          <a:xfrm>
            <a:off x="685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2" name="Text Box 30"/>
          <p:cNvSpPr txBox="1">
            <a:spLocks noChangeArrowheads="1"/>
          </p:cNvSpPr>
          <p:nvPr/>
        </p:nvSpPr>
        <p:spPr bwMode="auto">
          <a:xfrm>
            <a:off x="685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3" name="Text Box 31"/>
          <p:cNvSpPr txBox="1">
            <a:spLocks noChangeArrowheads="1"/>
          </p:cNvSpPr>
          <p:nvPr/>
        </p:nvSpPr>
        <p:spPr bwMode="auto">
          <a:xfrm>
            <a:off x="685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6" action="ppaction://hlinksldjump"/>
              </a:rPr>
              <a:t>Q$400</a:t>
            </a:r>
          </a:p>
        </p:txBody>
      </p:sp>
      <p:sp>
        <p:nvSpPr>
          <p:cNvPr id="3084" name="Text Box 32"/>
          <p:cNvSpPr txBox="1">
            <a:spLocks noChangeArrowheads="1"/>
          </p:cNvSpPr>
          <p:nvPr/>
        </p:nvSpPr>
        <p:spPr bwMode="auto">
          <a:xfrm>
            <a:off x="685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7" action="ppaction://hlinksldjump"/>
              </a:rPr>
              <a:t>Q$500</a:t>
            </a:r>
          </a:p>
        </p:txBody>
      </p:sp>
      <p:sp>
        <p:nvSpPr>
          <p:cNvPr id="3085" name="Text Box 33"/>
          <p:cNvSpPr txBox="1">
            <a:spLocks noChangeArrowheads="1"/>
          </p:cNvSpPr>
          <p:nvPr/>
        </p:nvSpPr>
        <p:spPr bwMode="auto">
          <a:xfrm>
            <a:off x="2209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8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6" name="Text Box 34"/>
          <p:cNvSpPr txBox="1">
            <a:spLocks noChangeArrowheads="1"/>
          </p:cNvSpPr>
          <p:nvPr/>
        </p:nvSpPr>
        <p:spPr bwMode="auto">
          <a:xfrm>
            <a:off x="2209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9" action="ppaction://hlinksldjump"/>
              </a:rPr>
              <a:t>Q$200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2209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0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2209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1" action="ppaction://hlinksldjump"/>
              </a:rPr>
              <a:t>Q$400</a:t>
            </a:r>
            <a:endParaRPr lang="en-US">
              <a:hlinkClick r:id="rId6" action="ppaction://hlinksldjump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2209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2" action="ppaction://hlinksldjump"/>
              </a:rPr>
              <a:t>Q$500</a:t>
            </a:r>
            <a:endParaRPr lang="en-US">
              <a:hlinkClick r:id="rId7" action="ppaction://hlinksldjump"/>
            </a:endParaRPr>
          </a:p>
        </p:txBody>
      </p:sp>
      <p:sp>
        <p:nvSpPr>
          <p:cNvPr id="3090" name="Text Box 38"/>
          <p:cNvSpPr txBox="1">
            <a:spLocks noChangeArrowheads="1"/>
          </p:cNvSpPr>
          <p:nvPr/>
        </p:nvSpPr>
        <p:spPr bwMode="auto">
          <a:xfrm>
            <a:off x="7086600" y="6083300"/>
            <a:ext cx="2057400" cy="4699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66"/>
                </a:solidFill>
                <a:hlinkClick r:id="rId13" action="ppaction://hlinksldjump"/>
              </a:rPr>
              <a:t>Final</a:t>
            </a:r>
            <a:r>
              <a:rPr lang="en-US">
                <a:solidFill>
                  <a:srgbClr val="FF0066"/>
                </a:solidFill>
              </a:rPr>
              <a:t> Jeopardy</a:t>
            </a:r>
            <a:endParaRPr lang="en-US">
              <a:solidFill>
                <a:schemeClr val="tx2"/>
              </a:solidFill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6781800" y="19050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5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92" name="Text Box 42"/>
          <p:cNvSpPr txBox="1">
            <a:spLocks noChangeArrowheads="1"/>
          </p:cNvSpPr>
          <p:nvPr/>
        </p:nvSpPr>
        <p:spPr bwMode="auto">
          <a:xfrm>
            <a:off x="3733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4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3" name="Text Box 43"/>
          <p:cNvSpPr txBox="1">
            <a:spLocks noChangeArrowheads="1"/>
          </p:cNvSpPr>
          <p:nvPr/>
        </p:nvSpPr>
        <p:spPr bwMode="auto">
          <a:xfrm>
            <a:off x="3733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5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33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6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5" name="Text Box 45"/>
          <p:cNvSpPr txBox="1">
            <a:spLocks noChangeArrowheads="1"/>
          </p:cNvSpPr>
          <p:nvPr/>
        </p:nvSpPr>
        <p:spPr bwMode="auto">
          <a:xfrm>
            <a:off x="3733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7" action="ppaction://hlinksldjump"/>
              </a:rPr>
              <a:t>Q$400</a:t>
            </a:r>
          </a:p>
        </p:txBody>
      </p:sp>
      <p:sp>
        <p:nvSpPr>
          <p:cNvPr id="3096" name="Text Box 46"/>
          <p:cNvSpPr txBox="1">
            <a:spLocks noChangeArrowheads="1"/>
          </p:cNvSpPr>
          <p:nvPr/>
        </p:nvSpPr>
        <p:spPr bwMode="auto">
          <a:xfrm>
            <a:off x="3733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8" action="ppaction://hlinksldjump"/>
              </a:rPr>
              <a:t>Q$500</a:t>
            </a:r>
          </a:p>
        </p:txBody>
      </p:sp>
      <p:sp>
        <p:nvSpPr>
          <p:cNvPr id="3097" name="Text Box 47"/>
          <p:cNvSpPr txBox="1">
            <a:spLocks noChangeArrowheads="1"/>
          </p:cNvSpPr>
          <p:nvPr/>
        </p:nvSpPr>
        <p:spPr bwMode="auto">
          <a:xfrm>
            <a:off x="5257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9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8" name="Text Box 48"/>
          <p:cNvSpPr txBox="1">
            <a:spLocks noChangeArrowheads="1"/>
          </p:cNvSpPr>
          <p:nvPr/>
        </p:nvSpPr>
        <p:spPr bwMode="auto">
          <a:xfrm>
            <a:off x="5257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0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9" name="Text Box 49"/>
          <p:cNvSpPr txBox="1">
            <a:spLocks noChangeArrowheads="1"/>
          </p:cNvSpPr>
          <p:nvPr/>
        </p:nvSpPr>
        <p:spPr bwMode="auto">
          <a:xfrm>
            <a:off x="5257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1" action="ppaction://hlinksldjump"/>
              </a:rPr>
              <a:t>Q$300</a:t>
            </a:r>
          </a:p>
        </p:txBody>
      </p:sp>
      <p:sp>
        <p:nvSpPr>
          <p:cNvPr id="3100" name="Text Box 50"/>
          <p:cNvSpPr txBox="1">
            <a:spLocks noChangeArrowheads="1"/>
          </p:cNvSpPr>
          <p:nvPr/>
        </p:nvSpPr>
        <p:spPr bwMode="auto">
          <a:xfrm>
            <a:off x="5257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2" action="ppaction://hlinksldjump"/>
              </a:rPr>
              <a:t>Q$400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71" grpId="0" autoUpdateAnimBg="0"/>
      <p:bldP spid="2072" grpId="0" autoUpdateAnimBg="0"/>
      <p:bldP spid="2073" grpId="0" autoUpdateAnimBg="0"/>
      <p:bldP spid="2074" grpId="0" autoUpdateAnimBg="0"/>
      <p:bldP spid="208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Assets minus Liabilities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Owner’s Equity?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Activity that changes the Accounting Equation.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$100 Answer to True/False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</a:t>
            </a:r>
            <a:r>
              <a:rPr lang="en-US" dirty="0" smtClean="0">
                <a:solidFill>
                  <a:schemeClr val="tx1"/>
                </a:solidFill>
              </a:rPr>
              <a:t>Transaction?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side of an </a:t>
            </a:r>
            <a:r>
              <a:rPr lang="en-US" dirty="0" smtClean="0">
                <a:solidFill>
                  <a:schemeClr val="tx1"/>
                </a:solidFill>
              </a:rPr>
              <a:t>Account that </a:t>
            </a:r>
            <a:r>
              <a:rPr lang="en-US" dirty="0" smtClean="0">
                <a:solidFill>
                  <a:schemeClr val="tx1"/>
                </a:solidFill>
              </a:rPr>
              <a:t>increases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620000" cy="2667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Normal Balance?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financial statement showing </a:t>
            </a:r>
            <a:r>
              <a:rPr lang="en-US" dirty="0" smtClean="0">
                <a:solidFill>
                  <a:schemeClr val="tx1"/>
                </a:solidFill>
              </a:rPr>
              <a:t>assets, liabilities, and owner’s equities on a specific date.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Balance Sheet?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language of Business.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Accounting?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Owner’s Equity Account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9906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$500 Question from True/False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business one person owns.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$500 Answer to True/False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Proprietorship?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3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Tool for analyzing transactions.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$100 Answer to Terms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T-Account?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Normal balance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on the right side.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$200 Answer to Terms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391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Credit?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Normal Balance on the left.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$300 Answer to Terms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Debit?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3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 business owes.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$400 Answer to Terms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743200"/>
            <a:ext cx="6858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liability?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Capital?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3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Where an account number can be found.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3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Chart of Accounts?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4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Financial Rights to business assets.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4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Equities?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$200 Question from Laws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Assets an owner takes out of a business.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4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Withdrawals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4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 business owns.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4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124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Assets?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4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record in the Accounting Equation.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4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Account?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 increase in owner’s equity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4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length of time for reporting financial information.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4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Fiscal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5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Account changes on a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5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adjustments?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5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Revenue is greater than expenses.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5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8001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Net Income?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5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Proof of a general ledger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5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Trial Balance?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5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Accounting activities for a fiscal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5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Accounting Cycle?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Revenue?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5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statement of revenue and expenses.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5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income statement?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Final Jeopardy Question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743200"/>
            <a:ext cx="6705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Assets = Liabilities + Owner’s Equity</a:t>
            </a:r>
          </a:p>
        </p:txBody>
      </p:sp>
      <p:sp>
        <p:nvSpPr>
          <p:cNvPr id="55300" name="AutoShape 5">
            <a:hlinkClick r:id="" action="ppaction://noaction" highlightClick="1">
              <a:snd r:embed="rId2" name="Jeopardy.wav"/>
            </a:hlinkClick>
          </p:cNvPr>
          <p:cNvSpPr>
            <a:spLocks noChangeArrowheads="1"/>
          </p:cNvSpPr>
          <p:nvPr/>
        </p:nvSpPr>
        <p:spPr bwMode="auto">
          <a:xfrm>
            <a:off x="1600200" y="5562600"/>
            <a:ext cx="838200" cy="762000"/>
          </a:xfrm>
          <a:prstGeom prst="actionButtonSound">
            <a:avLst/>
          </a:prstGeom>
          <a:solidFill>
            <a:schemeClr val="tx1"/>
          </a:solidFill>
          <a:ln w="12700">
            <a:solidFill>
              <a:srgbClr val="333333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smtClean="0"/>
              <a:t>Final Jeopardy Answer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Accounting Equation?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decrease in owner’s equity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Expense?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192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Account </a:t>
            </a:r>
            <a:r>
              <a:rPr lang="en-US" dirty="0" smtClean="0">
                <a:solidFill>
                  <a:schemeClr val="tx1"/>
                </a:solidFill>
              </a:rPr>
              <a:t>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7432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Account Title?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.pot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FF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.po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.pot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784B6EB8BE0549858D1C5D3AD4F358" ma:contentTypeVersion="0" ma:contentTypeDescription="Create a new document." ma:contentTypeScope="" ma:versionID="5a377c4152a16c5304ec2c41d8ab8cf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C9EA844-3832-4DF8-BCC7-30275D47D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E3453C6-A5EF-47CF-B1EA-92501D611F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F84AC-4D26-4B16-86C3-D39022D107E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C:\MSOffice\Templates\Presentations\Training.pot</Template>
  <TotalTime>901</TotalTime>
  <Words>618</Words>
  <Application>Microsoft Macintosh PowerPoint</Application>
  <PresentationFormat>On-screen Show (4:3)</PresentationFormat>
  <Paragraphs>132</Paragraphs>
  <Slides>53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Training</vt:lpstr>
      <vt:lpstr>Jeopardy</vt:lpstr>
      <vt:lpstr>$100 Question from 1</vt:lpstr>
      <vt:lpstr>$100 Answer to 1</vt:lpstr>
      <vt:lpstr>$200 Question from 1</vt:lpstr>
      <vt:lpstr>$200 Answer to 1</vt:lpstr>
      <vt:lpstr>$300 Question from 1</vt:lpstr>
      <vt:lpstr>$300 Answer to 1</vt:lpstr>
      <vt:lpstr>$400 Question from 1</vt:lpstr>
      <vt:lpstr>$400 Answer to 1</vt:lpstr>
      <vt:lpstr>$500 Question from 1</vt:lpstr>
      <vt:lpstr>$500 Answer to 1</vt:lpstr>
      <vt:lpstr>$100 Question from 2</vt:lpstr>
      <vt:lpstr>$100 Answer to True/False</vt:lpstr>
      <vt:lpstr>$200 Question from 2</vt:lpstr>
      <vt:lpstr>$200 Answer to 2</vt:lpstr>
      <vt:lpstr>$300 Question from 2</vt:lpstr>
      <vt:lpstr>$300 Answer to 2</vt:lpstr>
      <vt:lpstr>$400 Question from 2</vt:lpstr>
      <vt:lpstr>$400 Answer to 2</vt:lpstr>
      <vt:lpstr>$500 Question from True/False</vt:lpstr>
      <vt:lpstr>$500 Answer to True/False</vt:lpstr>
      <vt:lpstr>$100 Question from 3</vt:lpstr>
      <vt:lpstr>$100 Answer to Terms</vt:lpstr>
      <vt:lpstr>$200 Question from 3</vt:lpstr>
      <vt:lpstr>$200 Answer to Terms</vt:lpstr>
      <vt:lpstr>$300 Question from 3</vt:lpstr>
      <vt:lpstr>$300 Answer to Terms</vt:lpstr>
      <vt:lpstr>$400 Question from 3</vt:lpstr>
      <vt:lpstr>$400 Answer to Terms</vt:lpstr>
      <vt:lpstr>$500 Question from 3</vt:lpstr>
      <vt:lpstr>$500 Answer to 3</vt:lpstr>
      <vt:lpstr>$100 Question from 4</vt:lpstr>
      <vt:lpstr>$100 Answer to 4</vt:lpstr>
      <vt:lpstr>$200 Question from Laws</vt:lpstr>
      <vt:lpstr>$200 Answer to 4</vt:lpstr>
      <vt:lpstr>$300 Question from 4</vt:lpstr>
      <vt:lpstr>$300 Answer to 4</vt:lpstr>
      <vt:lpstr>$400 Question from 4</vt:lpstr>
      <vt:lpstr>$400 Answer to 4</vt:lpstr>
      <vt:lpstr>$500 Question from 4</vt:lpstr>
      <vt:lpstr>$500 Answer to 4</vt:lpstr>
      <vt:lpstr>$100 Question from 5</vt:lpstr>
      <vt:lpstr>$100 Answer to 5</vt:lpstr>
      <vt:lpstr>$200 Question from 5</vt:lpstr>
      <vt:lpstr>$200 Answer to 5</vt:lpstr>
      <vt:lpstr>$300 Question from 5</vt:lpstr>
      <vt:lpstr>$300 Answer to 5</vt:lpstr>
      <vt:lpstr>$400 Question from 5</vt:lpstr>
      <vt:lpstr>$400 Answer to 5</vt:lpstr>
      <vt:lpstr>$500 Question from 5</vt:lpstr>
      <vt:lpstr>$500 Answer to 5</vt:lpstr>
      <vt:lpstr>Final Jeopardy Question</vt:lpstr>
      <vt:lpstr>Final Jeopardy Answer</vt:lpstr>
    </vt:vector>
  </TitlesOfParts>
  <Company>Micron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Helen Gerber</dc:creator>
  <cp:lastModifiedBy>David Combs</cp:lastModifiedBy>
  <cp:revision>147</cp:revision>
  <cp:lastPrinted>2000-10-10T15:21:09Z</cp:lastPrinted>
  <dcterms:created xsi:type="dcterms:W3CDTF">2011-08-30T16:56:54Z</dcterms:created>
  <dcterms:modified xsi:type="dcterms:W3CDTF">2011-08-30T17:06:30Z</dcterms:modified>
</cp:coreProperties>
</file>